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BC48-3DB0-492D-A134-2D581D87BFE4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ED5A-1B67-4EAA-BBE0-4C5BDC4C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BC48-3DB0-492D-A134-2D581D87BFE4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ED5A-1B67-4EAA-BBE0-4C5BDC4C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7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BC48-3DB0-492D-A134-2D581D87BFE4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ED5A-1B67-4EAA-BBE0-4C5BDC4C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8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BC48-3DB0-492D-A134-2D581D87BFE4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ED5A-1B67-4EAA-BBE0-4C5BDC4C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BC48-3DB0-492D-A134-2D581D87BFE4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ED5A-1B67-4EAA-BBE0-4C5BDC4C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0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BC48-3DB0-492D-A134-2D581D87BFE4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ED5A-1B67-4EAA-BBE0-4C5BDC4C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8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BC48-3DB0-492D-A134-2D581D87BFE4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ED5A-1B67-4EAA-BBE0-4C5BDC4C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9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BC48-3DB0-492D-A134-2D581D87BFE4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ED5A-1B67-4EAA-BBE0-4C5BDC4C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BC48-3DB0-492D-A134-2D581D87BFE4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ED5A-1B67-4EAA-BBE0-4C5BDC4C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5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BC48-3DB0-492D-A134-2D581D87BFE4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ED5A-1B67-4EAA-BBE0-4C5BDC4C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4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BC48-3DB0-492D-A134-2D581D87BFE4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ED5A-1B67-4EAA-BBE0-4C5BDC4C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BC48-3DB0-492D-A134-2D581D87BFE4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DED5A-1B67-4EAA-BBE0-4C5BDC4C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5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7630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College Name Here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982724"/>
              </p:ext>
            </p:extLst>
          </p:nvPr>
        </p:nvGraphicFramePr>
        <p:xfrm>
          <a:off x="533400" y="1219201"/>
          <a:ext cx="8001000" cy="548611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33500"/>
                <a:gridCol w="1333500"/>
                <a:gridCol w="1905000"/>
                <a:gridCol w="1714500"/>
                <a:gridCol w="1714500"/>
              </a:tblGrid>
              <a:tr h="807337">
                <a:tc gridSpan="2"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School </a:t>
                      </a: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Colors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Mascot</a:t>
                      </a:r>
                      <a:endParaRPr lang="en-US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0272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/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Location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Type of School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Setting</a:t>
                      </a:r>
                      <a:b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(include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new city </a:t>
                      </a:r>
                      <a:b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photo)</a:t>
                      </a:r>
                      <a:endPara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9446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% female</a:t>
                      </a:r>
                    </a:p>
                    <a:p>
                      <a:r>
                        <a:rPr lang="en-US" b="1" dirty="0" smtClean="0">
                          <a:effectLst/>
                        </a:rPr>
                        <a:t>% male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Student Ratio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Total Students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$  </a:t>
                      </a: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in-state tuition</a:t>
                      </a:r>
                    </a:p>
                    <a:p>
                      <a:r>
                        <a:rPr lang="en-US" b="1" dirty="0" smtClean="0">
                          <a:effectLst/>
                        </a:rPr>
                        <a:t>$  </a:t>
                      </a: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out-of-state tuition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7408">
                <a:tc gridSpan="2">
                  <a:txBody>
                    <a:bodyPr/>
                    <a:lstStyle/>
                    <a:p>
                      <a:endParaRPr lang="en-US" b="1" dirty="0" smtClean="0">
                        <a:effectLst/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Fall Application Deadline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%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Acceptance Rate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Admission Difficulty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320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/>
                        </a:rPr>
                        <a:t>Average test scores for all first-year students that were accepted and enrolled.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b="1" dirty="0" smtClean="0"/>
                        <a:t>SAT math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b="1" dirty="0" smtClean="0"/>
                        <a:t>SAT reading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b="1" dirty="0" smtClean="0"/>
                        <a:t>SAT writing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/>
                      </a:r>
                      <a:br>
                        <a:rPr lang="en-US" b="1" dirty="0" smtClean="0"/>
                      </a:br>
                      <a:r>
                        <a:rPr lang="en-US" b="1" dirty="0" smtClean="0"/>
                        <a:t>ACT composite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33599"/>
            <a:ext cx="13096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jdean\AppData\Local\Microsoft\Windows\Temporary Internet Files\Content.IE5\A1KZZUPJ\male_or_femal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812404" cy="81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dean\AppData\Local\Microsoft\Windows\Temporary Internet Files\Content.IE5\A1KZZUPJ\math-and-symbols-image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38" y="5796296"/>
            <a:ext cx="997527" cy="6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dean\AppData\Local\Microsoft\Windows\Temporary Internet Files\Content.IE5\YS2GWVXU\_30book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55" y="5823127"/>
            <a:ext cx="1104337" cy="7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394" y="5823127"/>
            <a:ext cx="1015841" cy="67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jdean\AppData\Local\Microsoft\Windows\Temporary Internet Files\Content.IE5\A1KZZUPJ\money_clipart_banknote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23035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8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4725"/>
            <a:ext cx="8763000" cy="1313076"/>
          </a:xfrm>
        </p:spPr>
        <p:txBody>
          <a:bodyPr>
            <a:normAutofit/>
          </a:bodyPr>
          <a:lstStyle/>
          <a:p>
            <a:r>
              <a:rPr lang="en-US" b="1" dirty="0" smtClean="0"/>
              <a:t>University of California, Los Angeles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94491"/>
              </p:ext>
            </p:extLst>
          </p:nvPr>
        </p:nvGraphicFramePr>
        <p:xfrm>
          <a:off x="457200" y="1163260"/>
          <a:ext cx="8001000" cy="52375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33500"/>
                <a:gridCol w="1333500"/>
                <a:gridCol w="1905000"/>
                <a:gridCol w="1714500"/>
                <a:gridCol w="1714500"/>
              </a:tblGrid>
              <a:tr h="792471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Blue and Gold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School Colors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Bruin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Mascot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09459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Los Angeles, CA </a:t>
                      </a:r>
                      <a:r>
                        <a:rPr lang="en-US" dirty="0" smtClean="0">
                          <a:effectLst/>
                        </a:rPr>
                        <a:t/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Location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Public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Type of School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Urban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Setting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8470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56% female</a:t>
                      </a:r>
                    </a:p>
                    <a:p>
                      <a:r>
                        <a:rPr lang="en-US" b="1" dirty="0" smtClean="0">
                          <a:effectLst/>
                        </a:rPr>
                        <a:t>44% male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Student Ratio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29,585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Total Students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$11,220  </a:t>
                      </a: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in-state tuition</a:t>
                      </a:r>
                    </a:p>
                    <a:p>
                      <a:r>
                        <a:rPr lang="en-US" b="1" dirty="0" smtClean="0">
                          <a:effectLst/>
                        </a:rPr>
                        <a:t>$35,928  </a:t>
                      </a: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out-of-state tuition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5540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November 30 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Fall Application Deadline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17%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Acceptance Rate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Very Difficult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Admission Difficulty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566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/>
                        </a:rPr>
                        <a:t>Average test scores for all first-year students that were accepted and enrolled.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665 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b="1" dirty="0" smtClean="0"/>
                        <a:t>SAT math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634 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b="1" dirty="0" smtClean="0"/>
                        <a:t>SAT reading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648 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b="1" dirty="0" smtClean="0"/>
                        <a:t>SAT writing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29 </a:t>
                      </a:r>
                      <a:br>
                        <a:rPr lang="en-US" b="1" dirty="0" smtClean="0"/>
                      </a:br>
                      <a:r>
                        <a:rPr lang="en-US" b="1" dirty="0" smtClean="0"/>
                        <a:t>ACT composite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8" y="2101155"/>
            <a:ext cx="13096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jdean\AppData\Local\Microsoft\Windows\Temporary Internet Files\Content.IE5\A1KZZUPJ\male_or_femal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3" y="3276600"/>
            <a:ext cx="812404" cy="81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dean\AppData\Local\Microsoft\Windows\Temporary Internet Files\Content.IE5\A1KZZUPJ\math-and-symbols-image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11" y="5690798"/>
            <a:ext cx="997527" cy="6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dean\AppData\Local\Microsoft\Windows\Temporary Internet Files\Content.IE5\YS2GWVXU\_30book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27297"/>
            <a:ext cx="1104337" cy="7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967" y="5656328"/>
            <a:ext cx="1015841" cy="67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jdean\AppData\Local\Microsoft\Windows\Temporary Internet Files\Content.IE5\A1KZZUPJ\money_clipart_banknote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8" y="3665742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90563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4" y="4724400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76169"/>
            <a:ext cx="1861925" cy="18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90563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2819400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819400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405187"/>
            <a:ext cx="20097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08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7630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University of Redlands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970757"/>
              </p:ext>
            </p:extLst>
          </p:nvPr>
        </p:nvGraphicFramePr>
        <p:xfrm>
          <a:off x="533400" y="1219201"/>
          <a:ext cx="8001000" cy="542767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33500"/>
                <a:gridCol w="1333500"/>
                <a:gridCol w="1905000"/>
                <a:gridCol w="1714500"/>
                <a:gridCol w="1714500"/>
              </a:tblGrid>
              <a:tr h="807337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Burgundy and Grey</a:t>
                      </a:r>
                    </a:p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School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Colors</a:t>
                      </a:r>
                      <a:endParaRPr lang="en-US" b="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Bulldog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Mascot</a:t>
                      </a:r>
                      <a:endParaRPr lang="en-US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0272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Redlands, CA</a:t>
                      </a:r>
                      <a:br>
                        <a:rPr lang="en-US" b="1" dirty="0" smtClean="0">
                          <a:effectLst/>
                        </a:rPr>
                      </a:b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Location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Private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Type of School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Small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Setting</a:t>
                      </a:r>
                      <a:r>
                        <a:rPr lang="en-US" dirty="0" smtClean="0">
                          <a:effectLst/>
                        </a:rPr>
                        <a:t/>
                      </a:r>
                      <a:br>
                        <a:rPr lang="en-US" dirty="0" smtClean="0">
                          <a:effectLst/>
                        </a:rPr>
                      </a:br>
                      <a:endPara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9446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56% female</a:t>
                      </a:r>
                    </a:p>
                    <a:p>
                      <a:r>
                        <a:rPr lang="en-US" b="1" dirty="0" smtClean="0">
                          <a:effectLst/>
                        </a:rPr>
                        <a:t>44% male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Student Ratio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3,493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Total Students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$44,550  </a:t>
                      </a: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in-state tuition</a:t>
                      </a:r>
                    </a:p>
                    <a:p>
                      <a:r>
                        <a:rPr lang="en-US" b="1" dirty="0" smtClean="0">
                          <a:effectLst/>
                        </a:rPr>
                        <a:t>$44,550  </a:t>
                      </a: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out-of-state tuition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7408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January 15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Fall Application Deadline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67%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Acceptance Rate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Moderately</a:t>
                      </a:r>
                      <a:r>
                        <a:rPr lang="en-US" b="1" baseline="0" dirty="0" smtClean="0"/>
                        <a:t> Difficult</a:t>
                      </a:r>
                      <a:endParaRPr lang="en-US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Admission Difficulty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320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Average test scores for all first-year students that were accepted and enrolled.</a:t>
                      </a:r>
                      <a:endParaRPr lang="en-US" sz="1400" b="1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570</a:t>
                      </a:r>
                      <a:br>
                        <a:rPr lang="en-US" b="1" dirty="0" smtClean="0"/>
                      </a:b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SAT math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570</a:t>
                      </a:r>
                      <a:br>
                        <a:rPr lang="en-US" b="1" dirty="0" smtClean="0"/>
                      </a:b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SAT reading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Not Reported</a:t>
                      </a:r>
                      <a:br>
                        <a:rPr lang="en-US" b="1" dirty="0" smtClean="0"/>
                      </a:b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SAT writing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25</a:t>
                      </a:r>
                      <a:br>
                        <a:rPr lang="en-US" b="1" dirty="0" smtClean="0"/>
                      </a:b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ACT composite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C:\Users\jdean\AppData\Local\Microsoft\Windows\Temporary Internet Files\Content.IE5\A1KZZUPJ\male_or_femal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812404" cy="81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dean\AppData\Local\Microsoft\Windows\Temporary Internet Files\Content.IE5\A1KZZUPJ\math-and-symbols-image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38" y="5796296"/>
            <a:ext cx="997527" cy="6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dean\AppData\Local\Microsoft\Windows\Temporary Internet Files\Content.IE5\YS2GWVXU\_30book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55" y="5823127"/>
            <a:ext cx="1104337" cy="7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394" y="5823127"/>
            <a:ext cx="1015841" cy="67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65930"/>
            <a:ext cx="10287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jdean\AppData\Local\Microsoft\Windows\Temporary Internet Files\Content.IE5\A1KZZUPJ\money_clipart_banknote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750149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university of red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42810"/>
            <a:ext cx="2095500" cy="177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94" y="2204044"/>
            <a:ext cx="4164631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3" y="316173"/>
            <a:ext cx="2081494" cy="208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30325"/>
            <a:ext cx="228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2" y="990600"/>
            <a:ext cx="17430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58" y="5140793"/>
            <a:ext cx="30480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900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186</Words>
  <Application>Microsoft Office PowerPoint</Application>
  <PresentationFormat>On-screen Show (4:3)</PresentationFormat>
  <Paragraphs>84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College Name Here</vt:lpstr>
      <vt:lpstr>University of California, Los Angeles</vt:lpstr>
      <vt:lpstr>PowerPoint Presentation</vt:lpstr>
      <vt:lpstr>University of Redlands</vt:lpstr>
      <vt:lpstr>PowerPoint Presentation</vt:lpstr>
    </vt:vector>
  </TitlesOfParts>
  <Company>Palm Springs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California, Los Angeles</dc:title>
  <dc:creator>Dean, Jennifer (jdean@psusd.us)</dc:creator>
  <cp:lastModifiedBy>Dean, Jennifer (jdean@psusd.us)</cp:lastModifiedBy>
  <cp:revision>14</cp:revision>
  <dcterms:created xsi:type="dcterms:W3CDTF">2016-07-18T17:17:00Z</dcterms:created>
  <dcterms:modified xsi:type="dcterms:W3CDTF">2016-07-19T03:16:31Z</dcterms:modified>
</cp:coreProperties>
</file>